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3744" r:id="rId3"/>
    <p:sldId id="3746" r:id="rId4"/>
    <p:sldId id="257" r:id="rId5"/>
    <p:sldId id="3745" r:id="rId6"/>
    <p:sldId id="3747" r:id="rId7"/>
    <p:sldId id="374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55839-4678-1D4C-978C-277AEBB014E0}" v="17" dt="2024-08-02T15:51:26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e Irving" userId="83af30c3-cd03-48d2-90ab-fd57889f0c14" providerId="ADAL" clId="{89A55839-4678-1D4C-978C-277AEBB014E0}"/>
    <pc:docChg chg="custSel addSld modSld">
      <pc:chgData name="Katie Irving" userId="83af30c3-cd03-48d2-90ab-fd57889f0c14" providerId="ADAL" clId="{89A55839-4678-1D4C-978C-277AEBB014E0}" dt="2024-08-02T15:51:40.270" v="105" actId="20577"/>
      <pc:docMkLst>
        <pc:docMk/>
      </pc:docMkLst>
      <pc:sldChg chg="addSp modSp mod">
        <pc:chgData name="Katie Irving" userId="83af30c3-cd03-48d2-90ab-fd57889f0c14" providerId="ADAL" clId="{89A55839-4678-1D4C-978C-277AEBB014E0}" dt="2024-07-31T22:44:09.188" v="31" actId="20577"/>
        <pc:sldMkLst>
          <pc:docMk/>
          <pc:sldMk cId="189337790" sldId="256"/>
        </pc:sldMkLst>
        <pc:spChg chg="add mod">
          <ac:chgData name="Katie Irving" userId="83af30c3-cd03-48d2-90ab-fd57889f0c14" providerId="ADAL" clId="{89A55839-4678-1D4C-978C-277AEBB014E0}" dt="2024-07-31T22:44:09.188" v="31" actId="20577"/>
          <ac:spMkLst>
            <pc:docMk/>
            <pc:sldMk cId="189337790" sldId="256"/>
            <ac:spMk id="2" creationId="{2CE89918-4A27-94BF-D5F3-0FB7E1D8A2E4}"/>
          </ac:spMkLst>
        </pc:spChg>
      </pc:sldChg>
      <pc:sldChg chg="addSp modSp mod">
        <pc:chgData name="Katie Irving" userId="83af30c3-cd03-48d2-90ab-fd57889f0c14" providerId="ADAL" clId="{89A55839-4678-1D4C-978C-277AEBB014E0}" dt="2024-07-31T22:48:10.125" v="63" actId="20577"/>
        <pc:sldMkLst>
          <pc:docMk/>
          <pc:sldMk cId="3636015082" sldId="257"/>
        </pc:sldMkLst>
        <pc:spChg chg="add mod">
          <ac:chgData name="Katie Irving" userId="83af30c3-cd03-48d2-90ab-fd57889f0c14" providerId="ADAL" clId="{89A55839-4678-1D4C-978C-277AEBB014E0}" dt="2024-07-31T22:48:10.125" v="63" actId="20577"/>
          <ac:spMkLst>
            <pc:docMk/>
            <pc:sldMk cId="3636015082" sldId="257"/>
            <ac:spMk id="2" creationId="{33F0667A-56C2-C001-3447-6B50CA72658C}"/>
          </ac:spMkLst>
        </pc:spChg>
      </pc:sldChg>
      <pc:sldChg chg="modSp add mod">
        <pc:chgData name="Katie Irving" userId="83af30c3-cd03-48d2-90ab-fd57889f0c14" providerId="ADAL" clId="{89A55839-4678-1D4C-978C-277AEBB014E0}" dt="2024-08-01T00:17:42.509" v="79" actId="14826"/>
        <pc:sldMkLst>
          <pc:docMk/>
          <pc:sldMk cId="2932331452" sldId="3744"/>
        </pc:sldMkLst>
        <pc:spChg chg="mod">
          <ac:chgData name="Katie Irving" userId="83af30c3-cd03-48d2-90ab-fd57889f0c14" providerId="ADAL" clId="{89A55839-4678-1D4C-978C-277AEBB014E0}" dt="2024-07-31T22:44:22.704" v="41" actId="20577"/>
          <ac:spMkLst>
            <pc:docMk/>
            <pc:sldMk cId="2932331452" sldId="3744"/>
            <ac:spMk id="2" creationId="{2CE89918-4A27-94BF-D5F3-0FB7E1D8A2E4}"/>
          </ac:spMkLst>
        </pc:spChg>
        <pc:picChg chg="mod">
          <ac:chgData name="Katie Irving" userId="83af30c3-cd03-48d2-90ab-fd57889f0c14" providerId="ADAL" clId="{89A55839-4678-1D4C-978C-277AEBB014E0}" dt="2024-08-01T00:17:42.509" v="79" actId="14826"/>
          <ac:picMkLst>
            <pc:docMk/>
            <pc:sldMk cId="2932331452" sldId="3744"/>
            <ac:picMk id="5" creationId="{57CD9AFA-9722-6184-E623-F936EECF4082}"/>
          </ac:picMkLst>
        </pc:picChg>
        <pc:picChg chg="mod">
          <ac:chgData name="Katie Irving" userId="83af30c3-cd03-48d2-90ab-fd57889f0c14" providerId="ADAL" clId="{89A55839-4678-1D4C-978C-277AEBB014E0}" dt="2024-07-31T22:44:53.749" v="42" actId="14826"/>
          <ac:picMkLst>
            <pc:docMk/>
            <pc:sldMk cId="2932331452" sldId="3744"/>
            <ac:picMk id="7" creationId="{AA9CA6CF-878C-2A65-CDEF-33DEE37D72E9}"/>
          </ac:picMkLst>
        </pc:picChg>
      </pc:sldChg>
      <pc:sldChg chg="addSp delSp modSp add mod">
        <pc:chgData name="Katie Irving" userId="83af30c3-cd03-48d2-90ab-fd57889f0c14" providerId="ADAL" clId="{89A55839-4678-1D4C-978C-277AEBB014E0}" dt="2024-08-01T00:12:52.549" v="78" actId="14826"/>
        <pc:sldMkLst>
          <pc:docMk/>
          <pc:sldMk cId="3864724312" sldId="3745"/>
        </pc:sldMkLst>
        <pc:spChg chg="mod">
          <ac:chgData name="Katie Irving" userId="83af30c3-cd03-48d2-90ab-fd57889f0c14" providerId="ADAL" clId="{89A55839-4678-1D4C-978C-277AEBB014E0}" dt="2024-07-31T22:48:23.181" v="67" actId="20577"/>
          <ac:spMkLst>
            <pc:docMk/>
            <pc:sldMk cId="3864724312" sldId="3745"/>
            <ac:spMk id="2" creationId="{33F0667A-56C2-C001-3447-6B50CA72658C}"/>
          </ac:spMkLst>
        </pc:spChg>
        <pc:picChg chg="add mod">
          <ac:chgData name="Katie Irving" userId="83af30c3-cd03-48d2-90ab-fd57889f0c14" providerId="ADAL" clId="{89A55839-4678-1D4C-978C-277AEBB014E0}" dt="2024-08-01T00:12:17.610" v="77" actId="14826"/>
          <ac:picMkLst>
            <pc:docMk/>
            <pc:sldMk cId="3864724312" sldId="3745"/>
            <ac:picMk id="3" creationId="{F510E391-F6E8-B29C-B3DE-CD8ABE4C4AEA}"/>
          </ac:picMkLst>
        </pc:picChg>
        <pc:picChg chg="add mod">
          <ac:chgData name="Katie Irving" userId="83af30c3-cd03-48d2-90ab-fd57889f0c14" providerId="ADAL" clId="{89A55839-4678-1D4C-978C-277AEBB014E0}" dt="2024-08-01T00:12:52.549" v="78" actId="14826"/>
          <ac:picMkLst>
            <pc:docMk/>
            <pc:sldMk cId="3864724312" sldId="3745"/>
            <ac:picMk id="4" creationId="{C2F7FD0A-5EE6-FC00-2615-69AC9B3D1A64}"/>
          </ac:picMkLst>
        </pc:picChg>
        <pc:picChg chg="del mod">
          <ac:chgData name="Katie Irving" userId="83af30c3-cd03-48d2-90ab-fd57889f0c14" providerId="ADAL" clId="{89A55839-4678-1D4C-978C-277AEBB014E0}" dt="2024-08-01T00:10:26.117" v="75" actId="478"/>
          <ac:picMkLst>
            <pc:docMk/>
            <pc:sldMk cId="3864724312" sldId="3745"/>
            <ac:picMk id="5" creationId="{37EDF03C-AE88-6B99-31EF-B01A7D2DBD3A}"/>
          </ac:picMkLst>
        </pc:picChg>
        <pc:picChg chg="del mod">
          <ac:chgData name="Katie Irving" userId="83af30c3-cd03-48d2-90ab-fd57889f0c14" providerId="ADAL" clId="{89A55839-4678-1D4C-978C-277AEBB014E0}" dt="2024-07-31T22:49:28.043" v="71" actId="478"/>
          <ac:picMkLst>
            <pc:docMk/>
            <pc:sldMk cId="3864724312" sldId="3745"/>
            <ac:picMk id="7" creationId="{AF518BA9-A097-577C-8FA4-8072C3A3D5FC}"/>
          </ac:picMkLst>
        </pc:picChg>
      </pc:sldChg>
      <pc:sldChg chg="modSp add mod">
        <pc:chgData name="Katie Irving" userId="83af30c3-cd03-48d2-90ab-fd57889f0c14" providerId="ADAL" clId="{89A55839-4678-1D4C-978C-277AEBB014E0}" dt="2024-08-02T15:50:05.238" v="94" actId="20577"/>
        <pc:sldMkLst>
          <pc:docMk/>
          <pc:sldMk cId="2778359218" sldId="3746"/>
        </pc:sldMkLst>
        <pc:spChg chg="mod">
          <ac:chgData name="Katie Irving" userId="83af30c3-cd03-48d2-90ab-fd57889f0c14" providerId="ADAL" clId="{89A55839-4678-1D4C-978C-277AEBB014E0}" dt="2024-08-02T15:50:05.238" v="94" actId="20577"/>
          <ac:spMkLst>
            <pc:docMk/>
            <pc:sldMk cId="2778359218" sldId="3746"/>
            <ac:spMk id="2" creationId="{2CE89918-4A27-94BF-D5F3-0FB7E1D8A2E4}"/>
          </ac:spMkLst>
        </pc:spChg>
        <pc:picChg chg="mod">
          <ac:chgData name="Katie Irving" userId="83af30c3-cd03-48d2-90ab-fd57889f0c14" providerId="ADAL" clId="{89A55839-4678-1D4C-978C-277AEBB014E0}" dt="2024-08-02T15:49:48.121" v="82" actId="14826"/>
          <ac:picMkLst>
            <pc:docMk/>
            <pc:sldMk cId="2778359218" sldId="3746"/>
            <ac:picMk id="5" creationId="{57CD9AFA-9722-6184-E623-F936EECF4082}"/>
          </ac:picMkLst>
        </pc:picChg>
        <pc:picChg chg="mod">
          <ac:chgData name="Katie Irving" userId="83af30c3-cd03-48d2-90ab-fd57889f0c14" providerId="ADAL" clId="{89A55839-4678-1D4C-978C-277AEBB014E0}" dt="2024-08-02T15:49:33.465" v="81" actId="14826"/>
          <ac:picMkLst>
            <pc:docMk/>
            <pc:sldMk cId="2778359218" sldId="3746"/>
            <ac:picMk id="7" creationId="{AA9CA6CF-878C-2A65-CDEF-33DEE37D72E9}"/>
          </ac:picMkLst>
        </pc:picChg>
      </pc:sldChg>
      <pc:sldChg chg="modSp add mod">
        <pc:chgData name="Katie Irving" userId="83af30c3-cd03-48d2-90ab-fd57889f0c14" providerId="ADAL" clId="{89A55839-4678-1D4C-978C-277AEBB014E0}" dt="2024-08-02T15:51:40.270" v="105" actId="20577"/>
        <pc:sldMkLst>
          <pc:docMk/>
          <pc:sldMk cId="3393245728" sldId="3747"/>
        </pc:sldMkLst>
        <pc:spChg chg="mod">
          <ac:chgData name="Katie Irving" userId="83af30c3-cd03-48d2-90ab-fd57889f0c14" providerId="ADAL" clId="{89A55839-4678-1D4C-978C-277AEBB014E0}" dt="2024-08-02T15:51:40.270" v="105" actId="20577"/>
          <ac:spMkLst>
            <pc:docMk/>
            <pc:sldMk cId="3393245728" sldId="3747"/>
            <ac:spMk id="2" creationId="{33F0667A-56C2-C001-3447-6B50CA72658C}"/>
          </ac:spMkLst>
        </pc:spChg>
        <pc:picChg chg="mod">
          <ac:chgData name="Katie Irving" userId="83af30c3-cd03-48d2-90ab-fd57889f0c14" providerId="ADAL" clId="{89A55839-4678-1D4C-978C-277AEBB014E0}" dt="2024-08-02T15:51:02.527" v="96" actId="14826"/>
          <ac:picMkLst>
            <pc:docMk/>
            <pc:sldMk cId="3393245728" sldId="3747"/>
            <ac:picMk id="3" creationId="{F510E391-F6E8-B29C-B3DE-CD8ABE4C4AEA}"/>
          </ac:picMkLst>
        </pc:picChg>
        <pc:picChg chg="mod">
          <ac:chgData name="Katie Irving" userId="83af30c3-cd03-48d2-90ab-fd57889f0c14" providerId="ADAL" clId="{89A55839-4678-1D4C-978C-277AEBB014E0}" dt="2024-08-02T15:51:26.542" v="97" actId="14826"/>
          <ac:picMkLst>
            <pc:docMk/>
            <pc:sldMk cId="3393245728" sldId="3747"/>
            <ac:picMk id="4" creationId="{C2F7FD0A-5EE6-FC00-2615-69AC9B3D1A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8DFB0-2121-E74E-8126-6E347374C44C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224D0-2A55-D643-BFFA-2BDD2F7C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think channels in this group will benefit from flow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87388-F0DF-7143-BFC7-92E84BB133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4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BCC3-10B4-C1CD-6776-404C5430D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856F6-34DF-7609-D3A2-82C56F6B9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AC9BB-5670-D9B6-D4CF-09DBE8AE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4DFB-58B8-8DCF-54BB-EC88D316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53E25-8051-5D59-953A-E9F8613B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2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5B0D7-1970-E569-CE4D-5297862A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481DA-C86E-C617-FC03-528D310D3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3F6B6-710C-DDBD-7D5E-E6BCABA42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22AE7-01AD-D7B8-CCBF-FFDF82A22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E348-63B5-DEB7-FBA8-74CE5CAE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75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65AA81-89E4-26E2-16D2-00731129A4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C81AB-0DC1-A77B-ED5B-D5AE135AD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7B62F-3D77-D0B9-BFA1-7F3937BD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39669-0AB8-A5EB-C07F-D17631FC8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1436C-1B2D-A955-3D59-BCD81279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9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633F-0CC0-8211-83CD-A4B70428E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DE619-3840-F60D-6E26-672A8B1E0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4042F-66DA-7FBC-D00C-8D2734EC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81264-E147-6279-4B79-4EFC1E59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1ED12-8DBE-DFCA-00D0-463C028E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9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9C08-5514-885F-44E9-40D4EB5B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8152A-0BC2-12E4-4F68-3150BF344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C0FF1-30E0-A319-3E05-C5C13490C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F7223-7973-A570-638C-F6702D3CF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EE33B-E54F-91CD-5A7D-F0C14D3A5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9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57CB-2F45-FAA3-AE05-48A0ABE2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225E-0899-E4C1-4D68-4FE6DC0E1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9AF38-D995-DF2E-6A8D-945811DF6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804D8-BE28-F657-A17C-0B1021FC1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63C98-BB9D-D3D3-BD89-12AA316FF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7BE0F-AE81-2509-325F-95AB0484B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0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DA9-21E2-94D0-97C8-8AE313392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845FB-064B-3E9E-CC88-3544628A7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5AA1A-5E01-3A3C-5936-2456D340F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7CFD2F-F76A-58E5-26C3-6415369AB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97C82F-27DB-81BA-5C67-FC0F6E36C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68234-A95F-48C8-7193-37E6E662C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3726E-8B6F-FB1D-C6E4-9E4B5FE03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216E5-498D-94ED-4689-ADE4DB1A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54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3573-BBD0-508E-56FA-7B444DEF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8D883-35E2-F72F-DE09-0AB936A1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95F625-57DD-834B-4EEE-3863B063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D014B-EAB2-AF3B-41A4-268A6721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2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A1B1A-DDC9-2156-2063-0AC29B82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8867D-9C62-19F7-B597-6F70E493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48AE2-3981-0124-5F54-650F481A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3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A819-5554-1048-1518-4DF914B4D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ED45F-2D41-3442-C8FA-2F9E3446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37811-D6B7-F959-765B-A60A86975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212DC-C792-F965-1F68-0FAF1F651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A8CBA-30DB-0826-BEB9-EB3BAE55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36B0B-FCB5-EC0D-D2CA-40C7D0A3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3ED3-CE2D-4B8F-0A55-98F881EEB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5D8C3-8901-3B9F-E104-D6DF51F8D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7BC3F-EB12-F361-8575-720A3AFD2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DC598-3CF7-6708-8969-C1B75B6B2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39114-0867-7F7E-B430-E69C920B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A2FA5-C0AB-23B0-BAAF-01C4D250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6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8AE4B-1E8D-A2B4-AA09-F842CCE16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7DEF3-18E1-EC3E-B5A0-C293A6429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0809B-5530-8314-8B48-80C75C9EF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35E55D-9D7E-C14D-A401-E83616A38BBA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8C04C-C0F3-5A44-DC35-B5A19DF21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8E60A-07FB-1E69-F1E8-DD0C4F6BB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7BA9E7-EEA1-1840-9A2A-0A0AF81EE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56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AA9CA6CF-878C-2A65-CDEF-33DEE37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162"/>
            <a:ext cx="6559719" cy="4591803"/>
          </a:xfrm>
          <a:prstGeom prst="rect">
            <a:avLst/>
          </a:prstGeom>
        </p:spPr>
      </p:pic>
      <p:pic>
        <p:nvPicPr>
          <p:cNvPr id="5" name="Picture 4" descr="A graph showing different colored bars&#10;&#10;Description automatically generated">
            <a:extLst>
              <a:ext uri="{FF2B5EF4-FFF2-40B4-BE49-F238E27FC236}">
                <a16:creationId xmlns:a16="http://schemas.microsoft.com/office/drawing/2014/main" id="{57CD9AFA-9722-6184-E623-F936EECF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08" y="824162"/>
            <a:ext cx="6559719" cy="4591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E89918-4A27-94BF-D5F3-0FB7E1D8A2E4}"/>
              </a:ext>
            </a:extLst>
          </p:cNvPr>
          <p:cNvSpPr txBox="1"/>
          <p:nvPr/>
        </p:nvSpPr>
        <p:spPr>
          <a:xfrm>
            <a:off x="809297" y="6138041"/>
            <a:ext cx="28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Subset analysis – 187 sites</a:t>
            </a:r>
          </a:p>
        </p:txBody>
      </p:sp>
    </p:spTree>
    <p:extLst>
      <p:ext uri="{BB962C8B-B14F-4D97-AF65-F5344CB8AC3E}">
        <p14:creationId xmlns:p14="http://schemas.microsoft.com/office/powerpoint/2010/main" val="18933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9CA6CF-878C-2A65-CDEF-33DEE37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824162"/>
            <a:ext cx="6559718" cy="4591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D9AFA-9722-6184-E623-F936EECF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9708" y="824162"/>
            <a:ext cx="6559718" cy="4591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E89918-4A27-94BF-D5F3-0FB7E1D8A2E4}"/>
              </a:ext>
            </a:extLst>
          </p:cNvPr>
          <p:cNvSpPr txBox="1"/>
          <p:nvPr/>
        </p:nvSpPr>
        <p:spPr>
          <a:xfrm>
            <a:off x="809297" y="6138041"/>
            <a:ext cx="2551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analysis – 341 sites</a:t>
            </a:r>
          </a:p>
        </p:txBody>
      </p:sp>
    </p:spTree>
    <p:extLst>
      <p:ext uri="{BB962C8B-B14F-4D97-AF65-F5344CB8AC3E}">
        <p14:creationId xmlns:p14="http://schemas.microsoft.com/office/powerpoint/2010/main" val="293233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9CA6CF-878C-2A65-CDEF-33DEE37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824162"/>
            <a:ext cx="6559718" cy="4591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D9AFA-9722-6184-E623-F936EECF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69708" y="824162"/>
            <a:ext cx="6559718" cy="4591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E89918-4A27-94BF-D5F3-0FB7E1D8A2E4}"/>
              </a:ext>
            </a:extLst>
          </p:cNvPr>
          <p:cNvSpPr txBox="1"/>
          <p:nvPr/>
        </p:nvSpPr>
        <p:spPr>
          <a:xfrm>
            <a:off x="809297" y="6138041"/>
            <a:ext cx="331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analysis revised – 357 sites</a:t>
            </a:r>
          </a:p>
        </p:txBody>
      </p:sp>
    </p:spTree>
    <p:extLst>
      <p:ext uri="{BB962C8B-B14F-4D97-AF65-F5344CB8AC3E}">
        <p14:creationId xmlns:p14="http://schemas.microsoft.com/office/powerpoint/2010/main" val="277835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37EDF03C-AE88-6B99-31EF-B01A7D2D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7" y="907993"/>
            <a:ext cx="6410408" cy="4273605"/>
          </a:xfrm>
          <a:prstGeom prst="rect">
            <a:avLst/>
          </a:prstGeom>
        </p:spPr>
      </p:pic>
      <p:pic>
        <p:nvPicPr>
          <p:cNvPr id="7" name="Picture 6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AF518BA9-A097-577C-8FA4-8072C3A3D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53"/>
          <a:stretch/>
        </p:blipFill>
        <p:spPr>
          <a:xfrm>
            <a:off x="5921635" y="907993"/>
            <a:ext cx="5817285" cy="4273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F0667A-56C2-C001-3447-6B50CA72658C}"/>
              </a:ext>
            </a:extLst>
          </p:cNvPr>
          <p:cNvSpPr txBox="1"/>
          <p:nvPr/>
        </p:nvSpPr>
        <p:spPr>
          <a:xfrm>
            <a:off x="809297" y="5791200"/>
            <a:ext cx="206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Subsetted</a:t>
            </a:r>
            <a:r>
              <a:rPr lang="en-US" dirty="0"/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63601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F0667A-56C2-C001-3447-6B50CA72658C}"/>
              </a:ext>
            </a:extLst>
          </p:cNvPr>
          <p:cNvSpPr txBox="1"/>
          <p:nvPr/>
        </p:nvSpPr>
        <p:spPr>
          <a:xfrm>
            <a:off x="809297" y="579120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0E391-F6E8-B29C-B3DE-CD8ABE4C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597" y="907993"/>
            <a:ext cx="6410407" cy="4273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F7FD0A-5EE6-FC00-2615-69AC9B3D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6" r="4626"/>
          <a:stretch/>
        </p:blipFill>
        <p:spPr>
          <a:xfrm>
            <a:off x="5921635" y="907993"/>
            <a:ext cx="5817285" cy="42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2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F0667A-56C2-C001-3447-6B50CA72658C}"/>
              </a:ext>
            </a:extLst>
          </p:cNvPr>
          <p:cNvSpPr txBox="1"/>
          <p:nvPr/>
        </p:nvSpPr>
        <p:spPr>
          <a:xfrm>
            <a:off x="809297" y="5791200"/>
            <a:ext cx="222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analysis revised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0E391-F6E8-B29C-B3DE-CD8ABE4C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4597" y="907993"/>
            <a:ext cx="6410407" cy="4273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F7FD0A-5EE6-FC00-2615-69AC9B3D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6" r="4626"/>
          <a:stretch/>
        </p:blipFill>
        <p:spPr>
          <a:xfrm>
            <a:off x="5921635" y="907993"/>
            <a:ext cx="5817285" cy="42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4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01375E-8957-4FE2-F6F6-B3C7D6E2ED1B}"/>
              </a:ext>
            </a:extLst>
          </p:cNvPr>
          <p:cNvSpPr txBox="1"/>
          <p:nvPr/>
        </p:nvSpPr>
        <p:spPr>
          <a:xfrm rot="16200000">
            <a:off x="1030226" y="2331724"/>
            <a:ext cx="1266693" cy="904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3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Healthy </a:t>
            </a:r>
          </a:p>
          <a:p>
            <a:pPr algn="ctr" defTabSz="905256">
              <a:spcAft>
                <a:spcPts val="600"/>
              </a:spcAft>
            </a:pPr>
            <a:r>
              <a:rPr lang="en-US" sz="2376"/>
              <a:t>biology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F6D6C-1689-4732-4470-E2C29D7CD9CF}"/>
              </a:ext>
            </a:extLst>
          </p:cNvPr>
          <p:cNvSpPr txBox="1"/>
          <p:nvPr/>
        </p:nvSpPr>
        <p:spPr>
          <a:xfrm rot="16200000">
            <a:off x="897176" y="4370989"/>
            <a:ext cx="1532792" cy="900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3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Unhealthy</a:t>
            </a:r>
          </a:p>
          <a:p>
            <a:pPr algn="ctr" defTabSz="905256">
              <a:spcAft>
                <a:spcPts val="600"/>
              </a:spcAft>
            </a:pPr>
            <a:r>
              <a:rPr lang="en-US" sz="2376"/>
              <a:t>biolog</a:t>
            </a:r>
            <a:r>
              <a:rPr lang="en-US" sz="23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7FF6B-D49C-BE8A-8A37-81CB7702BAB9}"/>
              </a:ext>
            </a:extLst>
          </p:cNvPr>
          <p:cNvSpPr txBox="1"/>
          <p:nvPr/>
        </p:nvSpPr>
        <p:spPr>
          <a:xfrm>
            <a:off x="2730872" y="1083987"/>
            <a:ext cx="1313629" cy="900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37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Unlikely</a:t>
            </a:r>
          </a:p>
          <a:p>
            <a:pPr algn="ctr" defTabSz="905256">
              <a:spcAft>
                <a:spcPts val="600"/>
              </a:spcAft>
            </a:pPr>
            <a:r>
              <a:rPr lang="en-US" sz="2376" dirty="0"/>
              <a:t>stressed</a:t>
            </a:r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563F387-AE4D-7F03-2022-F623C753B7C5}"/>
              </a:ext>
            </a:extLst>
          </p:cNvPr>
          <p:cNvSpPr/>
          <p:nvPr/>
        </p:nvSpPr>
        <p:spPr>
          <a:xfrm>
            <a:off x="2500828" y="1933206"/>
            <a:ext cx="1773716" cy="1713026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Healthy and unlikely stressed by flow alteration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8653553-9F8C-FA84-AF9D-0AD6EB364B4C}"/>
              </a:ext>
            </a:extLst>
          </p:cNvPr>
          <p:cNvSpPr/>
          <p:nvPr/>
        </p:nvSpPr>
        <p:spPr>
          <a:xfrm>
            <a:off x="2500828" y="3958843"/>
            <a:ext cx="1773716" cy="1713026"/>
          </a:xfrm>
          <a:prstGeom prst="roundRect">
            <a:avLst/>
          </a:prstGeom>
          <a:solidFill>
            <a:srgbClr val="D09CAC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u="none" strike="noStrike">
                <a:effectLst/>
              </a:rPr>
              <a:t>Unhealthy but unlikely  stressed by flow alteration</a:t>
            </a:r>
            <a:endParaRPr lang="en-US" sz="1800" b="0" i="0" u="none" strike="noStrike">
              <a:solidFill>
                <a:srgbClr val="000000"/>
              </a:solidFill>
              <a:effectLst/>
              <a:latin typeface="Aptos Narrow" panose="020B00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7FE4D93-0DD4-8F7B-93C3-70D5483B2868}"/>
              </a:ext>
            </a:extLst>
          </p:cNvPr>
          <p:cNvSpPr/>
          <p:nvPr/>
        </p:nvSpPr>
        <p:spPr>
          <a:xfrm>
            <a:off x="5033161" y="1933206"/>
            <a:ext cx="1773716" cy="171302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Healthy and likely stressed by flow alteration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B423E6-E5BD-33EB-D5BB-3FD26FAC865A}"/>
              </a:ext>
            </a:extLst>
          </p:cNvPr>
          <p:cNvSpPr/>
          <p:nvPr/>
        </p:nvSpPr>
        <p:spPr>
          <a:xfrm>
            <a:off x="5033161" y="3958843"/>
            <a:ext cx="1773716" cy="1713026"/>
          </a:xfrm>
          <a:prstGeom prst="round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Unhealthy and likely stressed by flow alteration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233C664-0094-3AFC-B717-D1D1592DC5D9}"/>
              </a:ext>
            </a:extLst>
          </p:cNvPr>
          <p:cNvSpPr/>
          <p:nvPr/>
        </p:nvSpPr>
        <p:spPr>
          <a:xfrm>
            <a:off x="7565494" y="1933206"/>
            <a:ext cx="1773716" cy="1713026"/>
          </a:xfrm>
          <a:prstGeom prst="roundRect">
            <a:avLst/>
          </a:prstGeom>
          <a:solidFill>
            <a:schemeClr val="tx2">
              <a:lumMod val="90000"/>
              <a:lumOff val="10000"/>
              <a:alpha val="87118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Healthy and very likely stressed by flow alteration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B42E257-EDA1-9C76-E93A-EC2BF6B7F7BE}"/>
              </a:ext>
            </a:extLst>
          </p:cNvPr>
          <p:cNvSpPr/>
          <p:nvPr/>
        </p:nvSpPr>
        <p:spPr>
          <a:xfrm>
            <a:off x="7565494" y="3958843"/>
            <a:ext cx="1773716" cy="1713026"/>
          </a:xfrm>
          <a:prstGeom prst="roundRect">
            <a:avLst/>
          </a:prstGeom>
          <a:solidFill>
            <a:srgbClr val="C00000">
              <a:alpha val="87118"/>
            </a:srgb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Unhealthy and very likely stressed by flow alteration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3F035C-02A0-93A4-DF3F-E266C7E1DAFB}"/>
              </a:ext>
            </a:extLst>
          </p:cNvPr>
          <p:cNvSpPr txBox="1"/>
          <p:nvPr/>
        </p:nvSpPr>
        <p:spPr>
          <a:xfrm>
            <a:off x="5312393" y="1058231"/>
            <a:ext cx="1313628" cy="900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376"/>
              <a:t>L</a:t>
            </a:r>
            <a:r>
              <a:rPr lang="en-US" sz="23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ikely</a:t>
            </a:r>
          </a:p>
          <a:p>
            <a:pPr algn="ctr" defTabSz="905256">
              <a:spcAft>
                <a:spcPts val="600"/>
              </a:spcAft>
            </a:pPr>
            <a:r>
              <a:rPr lang="en-US" sz="2376"/>
              <a:t>stressed</a:t>
            </a:r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83DC0B-0772-D372-0889-6A4F673E2790}"/>
              </a:ext>
            </a:extLst>
          </p:cNvPr>
          <p:cNvSpPr txBox="1"/>
          <p:nvPr/>
        </p:nvSpPr>
        <p:spPr>
          <a:xfrm>
            <a:off x="7636299" y="1036198"/>
            <a:ext cx="1560427" cy="9042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05256">
              <a:spcAft>
                <a:spcPts val="600"/>
              </a:spcAft>
            </a:pPr>
            <a:r>
              <a:rPr lang="en-US" sz="23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Likely</a:t>
            </a:r>
          </a:p>
          <a:p>
            <a:pPr algn="ctr" defTabSz="905256">
              <a:spcAft>
                <a:spcPts val="600"/>
              </a:spcAft>
            </a:pPr>
            <a:r>
              <a:rPr lang="en-US" sz="2376"/>
              <a:t>stressed</a:t>
            </a:r>
            <a:endParaRPr lang="en-US" sz="2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C311C9-CD4C-FF5A-16F9-3BF4FD3DD401}"/>
              </a:ext>
            </a:extLst>
          </p:cNvPr>
          <p:cNvSpPr txBox="1"/>
          <p:nvPr/>
        </p:nvSpPr>
        <p:spPr>
          <a:xfrm>
            <a:off x="9485522" y="8476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9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11015</TotalTime>
  <Words>90</Words>
  <Application>Microsoft Macintosh PowerPoint</Application>
  <PresentationFormat>Widescreen</PresentationFormat>
  <Paragraphs>24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Katie Irving</dc:creator>
  <cp:lastModifiedBy>Katie Irving</cp:lastModifiedBy>
  <cp:revision>1</cp:revision>
  <dcterms:created xsi:type="dcterms:W3CDTF">2024-07-19T18:10:33Z</dcterms:created>
  <dcterms:modified xsi:type="dcterms:W3CDTF">2024-08-02T15:51:47Z</dcterms:modified>
</cp:coreProperties>
</file>